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EB83641-0FBC-42D5-8637-FD4A367F657D}"/>
    <pc:docChg chg="modSld">
      <pc:chgData name="Narelle Wheaton" userId="6e1b2b30-480e-4f91-806b-6735d5b9e446" providerId="ADAL" clId="{7EB83641-0FBC-42D5-8637-FD4A367F657D}" dt="2023-08-02T05:57:09.341" v="20" actId="404"/>
      <pc:docMkLst>
        <pc:docMk/>
      </pc:docMkLst>
      <pc:sldChg chg="modSp mod">
        <pc:chgData name="Narelle Wheaton" userId="6e1b2b30-480e-4f91-806b-6735d5b9e446" providerId="ADAL" clId="{7EB83641-0FBC-42D5-8637-FD4A367F657D}" dt="2023-08-02T05:57:09.341" v="20" actId="404"/>
        <pc:sldMkLst>
          <pc:docMk/>
          <pc:sldMk cId="2157926881" sldId="256"/>
        </pc:sldMkLst>
        <pc:spChg chg="mod">
          <ac:chgData name="Narelle Wheaton" userId="6e1b2b30-480e-4f91-806b-6735d5b9e446" providerId="ADAL" clId="{7EB83641-0FBC-42D5-8637-FD4A367F657D}" dt="2023-08-02T05:57:09.341" v="20" actId="404"/>
          <ac:spMkLst>
            <pc:docMk/>
            <pc:sldMk cId="2157926881" sldId="256"/>
            <ac:spMk id="3" creationId="{FD7CF744-C6E2-435B-9131-5AA9EBB6D8F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3B2BE-9CAE-43F0-8902-E35CED2E1C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04B8E0-6188-4F6D-A253-87455FF774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EEE24-48EC-422E-8D27-37CD97093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91C8C-10E8-474B-A844-671C6A423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E9BC7-58A5-41D8-BF2F-BAD1483A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2794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159ED-23E3-4A28-9BA9-195D5DEA6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651320-D4F8-4680-91D2-7C22560EE8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5DD3B-971B-450F-BD91-F03DC38E8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CE726-7399-4CF3-BD15-5B790FA75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E3683-1141-404E-B091-60D848F6B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855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F75F0D-FB90-4BBE-9453-4139AC39C3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912943-487A-4032-A0BB-65C3254E08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A748ED-0A23-43EB-9A46-9E21CA055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9C29-827D-485F-98B6-C0E3D88CC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0F61F-EA45-403F-BF84-63E5121E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952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E6F25-8823-49D7-9CE4-D4DAF052C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348AE-A030-407C-824E-BC74A45FE2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5BFBA-5BFF-44D2-95EE-AB5997E24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86E64-E91E-4832-8F93-BFD842C82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889E9-C129-4357-9430-5831C21F5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8786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8E68C-58AE-4545-AC53-7BBFB4C6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69C9D5-018F-4C87-A43C-8F6035D9C5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F1A43A-FED3-4952-B18D-2CDF9199F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E0592-3CC5-4B9F-9332-16BDA56AC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2DB10-E7BF-40D6-8A95-617D22C69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7904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A960C-DC7E-4399-9CDF-A55F5FB5A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222835-1C98-412B-8E9A-A7F424AB48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BBF5AA-AD92-4649-B224-6C6B5849D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1265C3-FF0F-4468-B786-56F3F0315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D8DEC-454A-423D-8DD1-2A942D27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962FC-3B3B-4793-87FD-8438198F0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8324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4A3CD-F492-427F-9665-EB9BBDD5B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CA215-7733-4595-BADA-20A6C026D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FD0F33-32ED-4B73-AC0C-C76BA8DCF1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9981F4-F081-4FD5-88BA-2DA54365D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4508C8-D0E8-411D-AC41-A2CADE0EAE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E2BF0-5343-432F-9270-E333188E6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67CD5D-9FEE-4C8E-B5BE-8A3A20240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A56FC2-AC4C-4F0A-8951-26BFD9321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0980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5F540-1901-4385-AF38-FE12758CA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1B80DF-3F3C-42AD-BB44-B27DF4742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DBE8C-2CC8-48B2-A3B8-4F6B6DB7A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1BA7A1-FDDE-4669-A0A6-006ACDA43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53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B077FF-C54D-455D-9B29-A112163DD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9C2A6C-8755-4CA3-8226-A398C801D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10313-7488-425F-B4BE-04B73D8C3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20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02DC1-8D8C-407F-8C39-17BEF6E44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DCF84-0C8F-45DC-98B7-AA6D840D3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9C9038-21F8-43C2-8F3F-EF8E74D52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2D6D8-8BCC-49FF-8F05-6529B2D1B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F3D573-0115-41F6-B967-3775F628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C27B35-DE5B-4A63-9F97-B8722034B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3157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24414-A115-4C0A-A660-A143C839E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18F36C-1821-466C-AD1B-C3884EB4BB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55018-C461-4B4A-A5E4-2DE073083B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0ADE6-1974-4F10-805B-48A0E2B9E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1331A-6696-43D9-9314-652615EB6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915793-7BDA-46A6-8757-B3C2C4E4D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7544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C6B0C3-6D2C-40AD-87E0-8C2B942CF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55D9F6-8755-4813-8C44-9F09F3469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AC2E8-7E2A-423D-A02B-C3002F8EE0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177AB-BB32-4EE3-87D6-79921CCDB595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19E0FA-8036-4B77-90F6-3533B638F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8A5A3-9007-4126-80BE-FF7147CA42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58D74-CE3B-468A-B838-807F4B8913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5434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7CF744-C6E2-435B-9131-5AA9EBB6D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6825"/>
            <a:ext cx="9144000" cy="41814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pilot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Over life's tempestuous sea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Unknown waves before me roll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Hiding rocks 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treach'rous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shoal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Chart and compass come from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pilot me</a:t>
            </a:r>
          </a:p>
        </p:txBody>
      </p:sp>
    </p:spTree>
    <p:extLst>
      <p:ext uri="{BB962C8B-B14F-4D97-AF65-F5344CB8AC3E}">
        <p14:creationId xmlns:p14="http://schemas.microsoft.com/office/powerpoint/2010/main" val="215792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7CF744-C6E2-435B-9131-5AA9EBB6D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181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 a mother stills her child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canst hush the ocean wild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Boist'rous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waves obey Thy will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say'st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them be still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Wondrous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Sov'reign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of the sea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pilot me</a:t>
            </a:r>
          </a:p>
        </p:txBody>
      </p:sp>
    </p:spTree>
    <p:extLst>
      <p:ext uri="{BB962C8B-B14F-4D97-AF65-F5344CB8AC3E}">
        <p14:creationId xmlns:p14="http://schemas.microsoft.com/office/powerpoint/2010/main" val="2246978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7CF744-C6E2-435B-9131-5AA9EBB6D8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6325"/>
            <a:ext cx="9144000" cy="4181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at last I near the shore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fearful breakers roar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'Twixt me and the peaceful 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while leaning on Thy breast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hear Thee say to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 not I will pilot Thee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8D986F-C6A6-4522-BE56-1D7076F75D09}"/>
              </a:ext>
            </a:extLst>
          </p:cNvPr>
          <p:cNvSpPr txBox="1"/>
          <p:nvPr/>
        </p:nvSpPr>
        <p:spPr>
          <a:xfrm>
            <a:off x="133350" y="5781675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3163300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Edward Hopper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830242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150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2022-06-20T08:52:56Z</dcterms:created>
  <dcterms:modified xsi:type="dcterms:W3CDTF">2023-08-02T05:57:14Z</dcterms:modified>
</cp:coreProperties>
</file>